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6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>
        <p:scale>
          <a:sx n="66" d="100"/>
          <a:sy n="66" d="100"/>
        </p:scale>
        <p:origin x="1330" y="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9B7FF39-4867-530C-F749-08B122302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13434E2-7B18-E7AB-7695-4D5A5A3A4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694A95A-D925-20AF-1E2D-91E9203CF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806DE5C-F0FF-7A77-5AF9-608EBD02D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574E255-DCDB-EB56-4660-BDDF071FB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88025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8E3995F-348C-85BA-4B9A-4A59F2983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E5D23870-878D-552B-5C92-C65DDA9E6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3638A82-85BA-339E-E6B9-6D6503E09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904CD53-482A-BB41-0EEC-10F25ABFB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8A0C277-68CE-3DC6-47FB-9E1F22DE5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69667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0E27E65A-A9A0-D9E9-872C-F7BC71DBFF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EC05B4D7-F18F-E7D9-3FA1-51D63FF1B8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71C8312-7791-9BB9-AC1C-CA9C79A42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0CB95A1-E973-0DA4-B4C7-C2EE18E19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69646EC-0A32-2601-4815-37032EAE5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78808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F25669A-605E-BD6E-2376-8E4BB1AC5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FB4DE05-4B79-4237-A2B0-366E206CB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1DAF56E-869F-8723-F0F5-2DA90EF46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198BC37-A7DD-4D8D-97C6-6C4D5AEE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0491FAF-503F-C534-4936-398D42DD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84556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83CB581-5900-BABC-D88B-76EFECFF9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E2B6912-1C3D-D58A-E2CE-6E509D56EA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CA6B4E9-D8B0-C961-7954-A0333CFF9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17890E2-53CA-45EF-7B92-0128FF0DC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0D6247B-9E6F-B5B2-DEEB-D949EF1FB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0101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6C803D7-2C98-552F-CDBC-4A227EC2A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DEF11C3-61A0-AFF5-2E0F-CE6881B607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91FA2896-4904-44AE-3E02-FF656A2604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938ABCD-5A86-A538-E512-82459F770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FF1F6B3E-2350-1689-37D0-E8FA8B337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71A040F-10AA-A1D8-C506-3131A04BB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65290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B087E77-779B-B558-022D-AB7BB2B2A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BB93F60-59C5-4118-693F-23BDA6FFE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16B3686E-4425-DC78-849F-EFDE7B9AF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4DA1319A-C519-965C-EF08-0B18527D5D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18A3F18B-3401-7E9F-5126-F0419587EF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2FCDC77F-FC91-45A7-685A-A1E7F4FAD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A35B3EE1-0B01-8449-A51E-FFCB6E46F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CF617B1C-5839-DFE4-086C-773BF5575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74941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5B78518-5891-D0C8-E08E-F831EAF90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2426C611-9F64-BB86-7D0E-784ED1D6E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FCDFC717-6DEF-8FE3-B9D5-F0C17C35E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49FF3F87-166B-AAAB-F372-E7AF2B5A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62074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69E727A8-C22C-9211-157D-7B04C80EC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7B14AA44-0F8B-0C73-7DA2-2C5336D31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BDE16009-0B47-4752-CCD1-F9BADC75A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67025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C02E3BB-BEED-1121-3BBF-5EA846BF5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A241BF1-F65B-F154-5E17-863083D24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5E0DD328-79D9-6AA5-2022-235196EF5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804007E-FD39-A7D0-8314-C2A813623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C17A1B77-FD4A-9AA9-5171-AD91E4641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52900A9-6707-3144-D404-A2DDF982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36474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714CCA3-6022-5229-12DC-33E7A8A0F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3EBCBF38-EEC5-A686-68B6-55B290A502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4D15EBCD-50E4-D4FF-38CF-C1786DDB65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FECAAA6-081D-98C4-098B-D54F7E5F3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439DBDDB-3E92-E22E-07E0-3CA7F47C9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3537D7C-E088-0ED7-D9CF-C7E7E0D80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89392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1205AB3B-2768-5375-769A-B9974E39F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5B8C311-E7EC-A111-5C9A-F81C4D79B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5278AD2-6153-67E8-0C13-C330DF0318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2D94F-FB11-4F28-ADF0-DEED5EDA43E4}" type="datetimeFigureOut">
              <a:rPr lang="he-IL" smtClean="0"/>
              <a:t>ז'/תמוז/תשפ"ב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9F15E18-C26B-47EA-205A-AE8D662FF4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A3E40CF-F246-A84D-3E8C-F02E20676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B0DFD-8082-4924-BDE3-37BE4577160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46952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טקסט, שעון, שלט&#10;&#10;התיאור נוצר באופן אוטומטי">
            <a:extLst>
              <a:ext uri="{FF2B5EF4-FFF2-40B4-BE49-F238E27FC236}">
                <a16:creationId xmlns:a16="http://schemas.microsoft.com/office/drawing/2014/main" id="{F7503399-78F4-03B8-3D49-1DE47C568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638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AC1DD05-CBC1-E124-C824-8FCAA4EF6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554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5757AFB-FFCF-FDD0-FFF1-91D16FAD3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942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FF22556-D645-D225-B54E-FDD75A203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324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260F7FF7-CEB8-428E-1A55-BB5B6351AE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447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56352E85-BC5E-04AD-90C8-5DDA91C666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85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AC5F070D-7DD6-3ECC-4821-760432A0C4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872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653076B7-761B-C86A-12EC-F9222A1536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130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588B50CE-6033-2EBD-5DAD-B3F997457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713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5C088F22-54C5-ADC8-909B-3E4F062A9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4914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שולחן&#10;&#10;התיאור נוצר באופן אוטומטי">
            <a:extLst>
              <a:ext uri="{FF2B5EF4-FFF2-40B4-BE49-F238E27FC236}">
                <a16:creationId xmlns:a16="http://schemas.microsoft.com/office/drawing/2014/main" id="{844ACA67-BEBF-76B4-CC24-7D235CED91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97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2ECCE306-5692-1C01-D45D-20F1B3E133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05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885E6C2A-F0AE-C397-AB14-CBF2C183C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62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B9DEFCD-05FC-179E-1825-0990E873B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04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3F49BF3-5C9D-86D7-A111-0D9705DFF6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848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E3D61770-076A-6944-B993-9A6CCA446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764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DA619EA8-231E-399D-F7C8-81F65C3D9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53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1193E365-8D2C-159C-234A-E5E34B693D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677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שולחן&#10;&#10;התיאור נוצר באופן אוטומטי">
            <a:extLst>
              <a:ext uri="{FF2B5EF4-FFF2-40B4-BE49-F238E27FC236}">
                <a16:creationId xmlns:a16="http://schemas.microsoft.com/office/drawing/2014/main" id="{F65DD1EE-4AF7-CF2E-6DDC-FDBA93A215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316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589B9E18-33A7-C8C5-155C-C51384792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181252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מסך רחב</PresentationFormat>
  <Paragraphs>0</Paragraphs>
  <Slides>20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user</dc:creator>
  <cp:lastModifiedBy>user</cp:lastModifiedBy>
  <cp:revision>1</cp:revision>
  <dcterms:created xsi:type="dcterms:W3CDTF">2022-07-06T14:30:29Z</dcterms:created>
  <dcterms:modified xsi:type="dcterms:W3CDTF">2022-07-06T14:58:37Z</dcterms:modified>
</cp:coreProperties>
</file>

<file path=docProps/thumbnail.jpeg>
</file>